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7"/>
  </p:handout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2" autoAdjust="0"/>
    <p:restoredTop sz="94660"/>
  </p:normalViewPr>
  <p:slideViewPr>
    <p:cSldViewPr snapToGrid="0" showGuides="1">
      <p:cViewPr varScale="1">
        <p:scale>
          <a:sx n="46" d="100"/>
          <a:sy n="46" d="100"/>
        </p:scale>
        <p:origin x="58" y="6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0" d="100"/>
          <a:sy n="60" d="100"/>
        </p:scale>
        <p:origin x="878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3C16798-3531-F295-40B7-AEF13155223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79A241-A9A5-5F8F-E35F-A9172E4F02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D96B5A-B207-466C-AA45-4A5CA85DEE64}" type="datetimeFigureOut">
              <a:rPr lang="pt-PT" smtClean="0"/>
              <a:t>22/11/2025</a:t>
            </a:fld>
            <a:endParaRPr lang="pt-P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872599-2801-2EC6-BD19-3F8AB40A6C6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2DE075-734C-FE34-E178-2DA03A5F751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E8329B-9B17-43CA-A0B4-4A751D557E01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25103342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142ED-6E4B-291E-36E8-9CBCF4DD87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pt-P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D3BB34-840E-84B4-1439-46175724CE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80E93D-FAB6-EF1A-D95A-1A42E33BB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78B09-E331-4EB9-8F87-35B06FD7D58F}" type="datetimeFigureOut">
              <a:rPr lang="pt-PT" smtClean="0"/>
              <a:t>22/11/2025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C2F544-8CE0-7B59-153D-051782B51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648289-C4CC-DC20-7097-944DB66F0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92EE0-83F8-4F93-A48F-B2CBEDBC574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657463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676F6-E16F-120B-A483-79EFB4C62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pt-P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F8072C-BA35-5F8E-396F-9396C175C7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492699-4144-EA1D-EDAD-060CB3F1C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78B09-E331-4EB9-8F87-35B06FD7D58F}" type="datetimeFigureOut">
              <a:rPr lang="pt-PT" smtClean="0"/>
              <a:t>22/11/2025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A1FA86-7D41-31D3-26BA-75268035C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D3AAF4-2BBB-AC61-34D6-F0E2429B5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92EE0-83F8-4F93-A48F-B2CBEDBC574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84067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B46AC7-2024-0330-38EE-080A096531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pt-P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3EFC26-4719-0260-EA35-3A5274B237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E5F81-72D0-F1D0-3D0D-A586EA75D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78B09-E331-4EB9-8F87-35B06FD7D58F}" type="datetimeFigureOut">
              <a:rPr lang="pt-PT" smtClean="0"/>
              <a:t>22/11/2025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77E4DB-E0B6-9671-4E1C-DC77FF622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AB1D69-0AB4-3536-A1D6-24CDF01DF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92EE0-83F8-4F93-A48F-B2CBEDBC574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45204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FC029-055F-6CB2-A33A-5AD78485E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pt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918753-549D-DDEE-1B70-EF2C7B1FAF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DAE384-71C0-06A2-025A-F7594AF62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78B09-E331-4EB9-8F87-35B06FD7D58F}" type="datetimeFigureOut">
              <a:rPr lang="pt-PT" smtClean="0"/>
              <a:t>22/11/2025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69141B-674A-B77B-33F4-1A1B601A1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E681E1-F888-077F-6D2D-1B4509F95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92EE0-83F8-4F93-A48F-B2CBEDBC574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2327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2491E-026E-40B5-558E-F881519B6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pt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C078F1-42F6-C880-F940-320C20192F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55E219-3799-B4A7-C541-1A1AB296D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78B09-E331-4EB9-8F87-35B06FD7D58F}" type="datetimeFigureOut">
              <a:rPr lang="pt-PT" smtClean="0"/>
              <a:t>22/11/2025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A3DB71-59F8-9326-07BF-6714F9E4C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963C30-4282-F47C-6FF3-BAB6EBE0F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92EE0-83F8-4F93-A48F-B2CBEDBC574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68230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0D195-6833-207E-4F2F-F88C91E9F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pt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7F573A-BD75-1EF6-1A79-529B90C4A4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pt-P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71E307-F0B6-DF3A-7409-433F7E257F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pt-P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2003EE-44EF-DB2A-D2DE-1489A8871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78B09-E331-4EB9-8F87-35B06FD7D58F}" type="datetimeFigureOut">
              <a:rPr lang="pt-PT" smtClean="0"/>
              <a:t>22/11/2025</a:t>
            </a:fld>
            <a:endParaRPr lang="pt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766C85-B082-69D7-0D34-53DD793C2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B2236C-4722-9EEC-5A52-F7B0F117C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92EE0-83F8-4F93-A48F-B2CBEDBC574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54511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EB4FE-1887-C400-B8CE-FABE6BCEB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pt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AE12ED-F0B8-8A73-F998-E0BFF48B2F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CE25E1-BDC8-B948-ACEE-C84273FAAE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pt-P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57AFCB-449D-B5B0-FD4A-5F12FB5C92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6833C9-434F-31F2-A69C-2FAC67CE07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pt-P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8CA57F-5E87-E5E8-4F83-3EA272637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78B09-E331-4EB9-8F87-35B06FD7D58F}" type="datetimeFigureOut">
              <a:rPr lang="pt-PT" smtClean="0"/>
              <a:t>22/11/2025</a:t>
            </a:fld>
            <a:endParaRPr lang="pt-P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6CF495-5597-C9A7-D274-8EE91601E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97C195-724D-05EE-2736-D8D04C5E7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92EE0-83F8-4F93-A48F-B2CBEDBC574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76799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B97ED-4BA3-E236-FA73-A100A7BD7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pt-P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640567-7820-9720-FF8C-AEA9B596D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78B09-E331-4EB9-8F87-35B06FD7D58F}" type="datetimeFigureOut">
              <a:rPr lang="pt-PT" smtClean="0"/>
              <a:t>22/11/2025</a:t>
            </a:fld>
            <a:endParaRPr lang="pt-P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C5AB37-1727-77A5-B80D-29EF10B8B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2E90FD-E018-062A-DC81-7EB9CF151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92EE0-83F8-4F93-A48F-B2CBEDBC574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92342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92EC4A-C27B-397B-85BB-7D6E863FB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78B09-E331-4EB9-8F87-35B06FD7D58F}" type="datetimeFigureOut">
              <a:rPr lang="pt-PT" smtClean="0"/>
              <a:t>22/11/2025</a:t>
            </a:fld>
            <a:endParaRPr lang="pt-P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879327-7FEA-6F2E-388B-DCFCD223C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6ADA07-FB85-0BB8-EF0E-84F39DD6D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92EE0-83F8-4F93-A48F-B2CBEDBC574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40258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66641-1379-2F41-3656-BE66F648E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pt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7861CC-E79F-2F3A-617D-FFF1271D72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pt-P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8B2182-3662-0A4B-4D49-2D58725773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0337D9-0DD6-6EAC-7366-9DB98F327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78B09-E331-4EB9-8F87-35B06FD7D58F}" type="datetimeFigureOut">
              <a:rPr lang="pt-PT" smtClean="0"/>
              <a:t>22/11/2025</a:t>
            </a:fld>
            <a:endParaRPr lang="pt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0FE9D1-D2DA-B120-1C1C-4A27200BD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8BE6D5-F2D0-B1BC-938F-AF0B0070E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92EE0-83F8-4F93-A48F-B2CBEDBC574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8866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1B676-65C5-4530-018C-7B2056451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pt-P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7063C9-2220-3143-7C29-AE6130387B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E8FC62-4C8B-5669-51B1-A23B712B7C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F6AFA3-968D-85E6-9CE6-4C857181A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78B09-E331-4EB9-8F87-35B06FD7D58F}" type="datetimeFigureOut">
              <a:rPr lang="pt-PT" smtClean="0"/>
              <a:t>22/11/2025</a:t>
            </a:fld>
            <a:endParaRPr lang="pt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677097-2677-2AA4-9FBC-E1213124E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81C1BB-A063-7E02-A1E0-CE6F99FF3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92EE0-83F8-4F93-A48F-B2CBEDBC574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89837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6BD10D-48D2-9694-7887-2BD2FBDB4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pt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1AC65C-9517-001B-CFE4-DCE6D35758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21EF80-2F62-9217-5620-49B9AF1ABB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2D78B09-E331-4EB9-8F87-35B06FD7D58F}" type="datetimeFigureOut">
              <a:rPr lang="pt-PT" smtClean="0"/>
              <a:t>22/11/2025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85ACEE-A98E-3117-588B-0E5FF6E85F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702D09-0E48-A1B8-6B17-825141866E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BA92EE0-83F8-4F93-A48F-B2CBEDBC574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574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group of people swimming in a lake&#10;&#10;AI-generated content may be incorrect.">
            <a:extLst>
              <a:ext uri="{FF2B5EF4-FFF2-40B4-BE49-F238E27FC236}">
                <a16:creationId xmlns:a16="http://schemas.microsoft.com/office/drawing/2014/main" id="{2B8059BC-3DA3-5A99-45CD-CBBEE029523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00" b="1200"/>
          <a:stretch>
            <a:fillRect/>
          </a:stretch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7074DA5-4E9B-D0E9-0564-BB29BCE3FC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pt-PT" b="1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Campo de Trolhas em conjunto com o Mocamfe</a:t>
            </a:r>
          </a:p>
        </p:txBody>
      </p:sp>
    </p:spTree>
    <p:extLst>
      <p:ext uri="{BB962C8B-B14F-4D97-AF65-F5344CB8AC3E}">
        <p14:creationId xmlns:p14="http://schemas.microsoft.com/office/powerpoint/2010/main" val="1535589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77FAD29-FC5E-30AC-AFA2-2E263F4B8E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2172A0AC-3DCE-4672-BCAF-28FEF91F6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E6F1C77-EDC9-4C5F-8C1C-62DD46BDA3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erson with her tongue out&#10;&#10;AI-generated content may be incorrect.">
            <a:extLst>
              <a:ext uri="{FF2B5EF4-FFF2-40B4-BE49-F238E27FC236}">
                <a16:creationId xmlns:a16="http://schemas.microsoft.com/office/drawing/2014/main" id="{195D8115-19F0-BEEF-1D92-224A8BD4B29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6" r="8625" b="-1"/>
          <a:stretch>
            <a:fillRect/>
          </a:stretch>
        </p:blipFill>
        <p:spPr>
          <a:xfrm>
            <a:off x="20" y="10"/>
            <a:ext cx="8450297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141A578-4AF8-16AA-78A7-BD5E610B8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627636"/>
          </a:xfrm>
        </p:spPr>
        <p:txBody>
          <a:bodyPr>
            <a:normAutofit/>
          </a:bodyPr>
          <a:lstStyle/>
          <a:p>
            <a:r>
              <a:rPr lang="pt-PT" b="1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Porquê?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0700BA-99FE-AC3E-4F60-07F781D4EA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50" y="2568921"/>
            <a:ext cx="6061364" cy="3166862"/>
          </a:xfrm>
        </p:spPr>
        <p:txBody>
          <a:bodyPr>
            <a:noAutofit/>
          </a:bodyPr>
          <a:lstStyle/>
          <a:p>
            <a:r>
              <a:rPr lang="pt-PT" dirty="0" err="1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Story</a:t>
            </a:r>
            <a:r>
              <a:rPr lang="pt-PT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time…</a:t>
            </a:r>
          </a:p>
          <a:p>
            <a:r>
              <a:rPr lang="pt-PT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Muito do que temos procurado como </a:t>
            </a:r>
            <a:r>
              <a:rPr lang="pt-PT" dirty="0" err="1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Camtil</a:t>
            </a:r>
            <a:r>
              <a:rPr lang="pt-PT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nós encontrámos nos 55 anos do </a:t>
            </a:r>
            <a:r>
              <a:rPr lang="pt-PT" dirty="0" err="1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Mocamfe</a:t>
            </a:r>
            <a:endParaRPr lang="pt-PT" dirty="0">
              <a:solidFill>
                <a:srgbClr val="FFFFFF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1"/>
            <a:r>
              <a:rPr lang="pt-PT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Para aprendermos a viver o tempo</a:t>
            </a:r>
          </a:p>
          <a:p>
            <a:pPr lvl="1"/>
            <a:r>
              <a:rPr lang="pt-PT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Para aprendermos a criar estruturas mais orgânicas e próximas</a:t>
            </a:r>
          </a:p>
          <a:p>
            <a:pPr lvl="1"/>
            <a:r>
              <a:rPr lang="pt-PT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Para fomentarmos a responsabilidade e iniciativa dos animadores</a:t>
            </a:r>
          </a:p>
          <a:p>
            <a:br>
              <a:rPr lang="pt-PT" b="1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endParaRPr lang="pt-PT" dirty="0">
              <a:solidFill>
                <a:srgbClr val="FFFFFF"/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t-PT" b="1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 </a:t>
            </a:r>
            <a:endParaRPr lang="pt-PT" dirty="0">
              <a:solidFill>
                <a:srgbClr val="FFFFFF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pt-PT" dirty="0">
              <a:solidFill>
                <a:srgbClr val="FFFFFF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5" name="Picture 4" descr="A person with his tongue out&#10;&#10;AI-generated content may be incorrect.">
            <a:extLst>
              <a:ext uri="{FF2B5EF4-FFF2-40B4-BE49-F238E27FC236}">
                <a16:creationId xmlns:a16="http://schemas.microsoft.com/office/drawing/2014/main" id="{EDB3C969-1EC0-8770-59D4-DA2A656137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2" r="27231" b="-1"/>
          <a:stretch>
            <a:fillRect/>
          </a:stretch>
        </p:blipFill>
        <p:spPr>
          <a:xfrm>
            <a:off x="6225997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33180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B1A673D-384E-B252-F9FE-10989FB020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BA331D-58EC-90B1-EA9A-167C0D269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0" y="762001"/>
            <a:ext cx="5334197" cy="1708242"/>
          </a:xfrm>
        </p:spPr>
        <p:txBody>
          <a:bodyPr anchor="ctr">
            <a:normAutofit/>
          </a:bodyPr>
          <a:lstStyle/>
          <a:p>
            <a:r>
              <a:rPr lang="pt-PT" sz="4000" b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 quê?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84F633-F835-264F-2850-F649B411AF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0" y="2470244"/>
            <a:ext cx="5334197" cy="3769835"/>
          </a:xfrm>
        </p:spPr>
        <p:txBody>
          <a:bodyPr anchor="ctr">
            <a:noAutofit/>
          </a:bodyPr>
          <a:lstStyle/>
          <a:p>
            <a:r>
              <a:rPr lang="pt-PT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Trolhas</a:t>
            </a:r>
          </a:p>
          <a:p>
            <a:pPr lvl="1"/>
            <a:r>
              <a:rPr lang="pt-PT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Por estarem presentes muitos animadores do </a:t>
            </a:r>
            <a:r>
              <a:rPr lang="pt-PT" sz="28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Camtil</a:t>
            </a:r>
            <a:r>
              <a:rPr lang="pt-PT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juntos (e não só a direção, p.e.);</a:t>
            </a:r>
          </a:p>
          <a:p>
            <a:pPr lvl="1"/>
            <a:r>
              <a:rPr lang="pt-PT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Porque se está a viver um campo (e não uma reunião);</a:t>
            </a:r>
          </a:p>
          <a:p>
            <a:endParaRPr lang="pt-PT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t-PT" sz="1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(Um campo de final de Verão também poderia ser uma hipótese sensata)</a:t>
            </a:r>
          </a:p>
          <a:p>
            <a:endParaRPr lang="pt-PT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7" name="Picture 6" descr="A group of people playing in the mud&#10;&#10;AI-generated content may be incorrect.">
            <a:extLst>
              <a:ext uri="{FF2B5EF4-FFF2-40B4-BE49-F238E27FC236}">
                <a16:creationId xmlns:a16="http://schemas.microsoft.com/office/drawing/2014/main" id="{3AC93453-9CD9-A318-9AB6-9649168DE8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044" b="-1"/>
          <a:stretch>
            <a:fillRect/>
          </a:stretch>
        </p:blipFill>
        <p:spPr>
          <a:xfrm rot="16200000">
            <a:off x="6090456" y="756455"/>
            <a:ext cx="6868886" cy="5334204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24062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5B08838-34EF-B9D2-B7A4-724B948B48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F889EA-4EDD-D333-FA0E-213144606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0" y="762001"/>
            <a:ext cx="5334197" cy="1708242"/>
          </a:xfrm>
        </p:spPr>
        <p:txBody>
          <a:bodyPr anchor="ctr">
            <a:normAutofit/>
          </a:bodyPr>
          <a:lstStyle/>
          <a:p>
            <a:r>
              <a:rPr lang="pt-PT" sz="4000" b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Como?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8489BB-289B-ADF6-5AAB-F0B7F3AD22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0" y="2470244"/>
            <a:ext cx="5334197" cy="3769835"/>
          </a:xfrm>
        </p:spPr>
        <p:txBody>
          <a:bodyPr anchor="ctr">
            <a:noAutofit/>
          </a:bodyPr>
          <a:lstStyle/>
          <a:p>
            <a:r>
              <a:rPr lang="pt-PT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Estrutura partilhada</a:t>
            </a:r>
          </a:p>
          <a:p>
            <a:r>
              <a:rPr lang="pt-PT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Campo de Serviço</a:t>
            </a:r>
          </a:p>
          <a:p>
            <a:r>
              <a:rPr lang="pt-PT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Trabalho físico habitual</a:t>
            </a:r>
            <a:r>
              <a:rPr lang="pt-PT" sz="20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pt-PT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duas ideias: </a:t>
            </a:r>
          </a:p>
          <a:p>
            <a:pPr lvl="1"/>
            <a:r>
              <a:rPr lang="pt-PT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Arranjar material em conjunto com as nossas mãos</a:t>
            </a:r>
          </a:p>
          <a:p>
            <a:pPr lvl="1"/>
            <a:r>
              <a:rPr lang="pt-PT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Servir donos de um local de campo</a:t>
            </a:r>
            <a:endParaRPr lang="pt-PT" sz="200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t-PT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 Proposta espiritual leve e opcional</a:t>
            </a:r>
            <a:endParaRPr lang="pt-PT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pt-PT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5" name="Picture 4" descr="A group of people playing with a ball&#10;&#10;AI-generated content may be incorrect.">
            <a:extLst>
              <a:ext uri="{FF2B5EF4-FFF2-40B4-BE49-F238E27FC236}">
                <a16:creationId xmlns:a16="http://schemas.microsoft.com/office/drawing/2014/main" id="{5B6F0406-30F3-EC40-F251-65FF3EE260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94" r="8762" b="-1"/>
          <a:stretch>
            <a:fillRect/>
          </a:stretch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10421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C68BE60-2871-A46D-59AD-80D3798F6C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!!Rectangle">
            <a:extLst>
              <a:ext uri="{FF2B5EF4-FFF2-40B4-BE49-F238E27FC236}">
                <a16:creationId xmlns:a16="http://schemas.microsoft.com/office/drawing/2014/main" id="{7C432AFE-B3D2-4BFF-BF8F-96C27AFF1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roup of children posing for a photo&#10;&#10;AI-generated content may be incorrect.">
            <a:extLst>
              <a:ext uri="{FF2B5EF4-FFF2-40B4-BE49-F238E27FC236}">
                <a16:creationId xmlns:a16="http://schemas.microsoft.com/office/drawing/2014/main" id="{A24F5298-1B01-A7C4-E49F-FF9313525CF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>
            <a:fillRect/>
          </a:stretch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31164D-09A8-C9BB-1A97-6C3C52134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9" y="941832"/>
            <a:ext cx="10506456" cy="2057400"/>
          </a:xfrm>
        </p:spPr>
        <p:txBody>
          <a:bodyPr anchor="b">
            <a:normAutofit/>
          </a:bodyPr>
          <a:lstStyle/>
          <a:p>
            <a:r>
              <a:rPr lang="pt-PT" sz="5000" b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Conclusão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01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3241202"/>
            <a:ext cx="10506456" cy="18288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D31D4F-73FD-9DE7-499E-24074A428B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3502152"/>
            <a:ext cx="10506456" cy="2670048"/>
          </a:xfrm>
        </p:spPr>
        <p:txBody>
          <a:bodyPr>
            <a:normAutofit/>
          </a:bodyPr>
          <a:lstStyle/>
          <a:p>
            <a:r>
              <a:rPr lang="pt-PT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Dois irmãos que se separaram à nascença e agora se encontram para contar onde andaram e como foram crescendo. </a:t>
            </a:r>
          </a:p>
          <a:p>
            <a:endParaRPr lang="pt-PT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t-PT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Acho que é melhor se esta interação não for só institucional, em que trocamos bandeiras e apertamos as mãos, é fixe é se for através dos animadores que são quem dá vida aos movimentos</a:t>
            </a:r>
          </a:p>
        </p:txBody>
      </p:sp>
    </p:spTree>
    <p:extLst>
      <p:ext uri="{BB962C8B-B14F-4D97-AF65-F5344CB8AC3E}">
        <p14:creationId xmlns:p14="http://schemas.microsoft.com/office/powerpoint/2010/main" val="26736734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195</Words>
  <Application>Microsoft Office PowerPoint</Application>
  <PresentationFormat>Widescreen</PresentationFormat>
  <Paragraphs>26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Aptos</vt:lpstr>
      <vt:lpstr>Aptos Display</vt:lpstr>
      <vt:lpstr>Arial</vt:lpstr>
      <vt:lpstr>Calibri</vt:lpstr>
      <vt:lpstr>Lato</vt:lpstr>
      <vt:lpstr>Office Theme</vt:lpstr>
      <vt:lpstr>Campo de Trolhas em conjunto com o Mocamfe</vt:lpstr>
      <vt:lpstr>Porquê?</vt:lpstr>
      <vt:lpstr>O quê?</vt:lpstr>
      <vt:lpstr>Como?</vt:lpstr>
      <vt:lpstr>Conclusão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Francisco Cardoso da Costa</dc:creator>
  <cp:lastModifiedBy>Francisco Cardoso da Costa</cp:lastModifiedBy>
  <cp:revision>1</cp:revision>
  <dcterms:created xsi:type="dcterms:W3CDTF">2025-11-22T09:16:23Z</dcterms:created>
  <dcterms:modified xsi:type="dcterms:W3CDTF">2025-11-22T09:45:07Z</dcterms:modified>
</cp:coreProperties>
</file>